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0" r:id="rId1"/>
  </p:sldMasterIdLst>
  <p:sldIdLst>
    <p:sldId id="256" r:id="rId2"/>
    <p:sldId id="258" r:id="rId3"/>
    <p:sldId id="259" r:id="rId4"/>
    <p:sldId id="264" r:id="rId5"/>
    <p:sldId id="260" r:id="rId6"/>
    <p:sldId id="261" r:id="rId7"/>
    <p:sldId id="262" r:id="rId8"/>
    <p:sldId id="263" r:id="rId9"/>
    <p:sldId id="265" r:id="rId10"/>
    <p:sldId id="266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3" autoAdjust="0"/>
    <p:restoredTop sz="94660"/>
  </p:normalViewPr>
  <p:slideViewPr>
    <p:cSldViewPr snapToGrid="0">
      <p:cViewPr varScale="1">
        <p:scale>
          <a:sx n="71" d="100"/>
          <a:sy n="71" d="100"/>
        </p:scale>
        <p:origin x="-6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43A8AD-60F7-4CDF-A985-9C36E14CC580}" type="doc">
      <dgm:prSet loTypeId="urn:microsoft.com/office/officeart/2005/8/layout/process5" loCatId="process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1B11F267-CA18-4731-9356-A117C3F570CF}">
      <dgm:prSet phldrT="[Текст]"/>
      <dgm:spPr/>
      <dgm:t>
        <a:bodyPr/>
        <a:lstStyle/>
        <a:p>
          <a:r>
            <a:rPr lang="ru-RU" dirty="0" smtClean="0"/>
            <a:t>Деление на группы</a:t>
          </a:r>
          <a:endParaRPr lang="ru-RU" dirty="0"/>
        </a:p>
      </dgm:t>
    </dgm:pt>
    <dgm:pt modelId="{A9942C2B-524D-46E2-85D3-64D4D621F7C8}" type="parTrans" cxnId="{36DC3FA5-4C80-49B8-BE75-49764D6BB268}">
      <dgm:prSet/>
      <dgm:spPr/>
      <dgm:t>
        <a:bodyPr/>
        <a:lstStyle/>
        <a:p>
          <a:endParaRPr lang="ru-RU"/>
        </a:p>
      </dgm:t>
    </dgm:pt>
    <dgm:pt modelId="{2316423D-1780-499F-A2F5-945FFA54634E}" type="sibTrans" cxnId="{36DC3FA5-4C80-49B8-BE75-49764D6BB268}">
      <dgm:prSet/>
      <dgm:spPr/>
      <dgm:t>
        <a:bodyPr/>
        <a:lstStyle/>
        <a:p>
          <a:endParaRPr lang="ru-RU"/>
        </a:p>
      </dgm:t>
    </dgm:pt>
    <dgm:pt modelId="{63A074EF-100D-499F-A429-DDA74B66750B}">
      <dgm:prSet phldrT="[Текст]"/>
      <dgm:spPr/>
      <dgm:t>
        <a:bodyPr/>
        <a:lstStyle/>
        <a:p>
          <a:r>
            <a:rPr lang="ru-RU" dirty="0" smtClean="0"/>
            <a:t>Мотивация</a:t>
          </a:r>
          <a:endParaRPr lang="ru-RU" dirty="0"/>
        </a:p>
      </dgm:t>
    </dgm:pt>
    <dgm:pt modelId="{9888AB1E-DE07-40E1-8408-13E85F054D22}" type="parTrans" cxnId="{62E22161-D234-49CA-9057-427FE8512DFC}">
      <dgm:prSet/>
      <dgm:spPr/>
      <dgm:t>
        <a:bodyPr/>
        <a:lstStyle/>
        <a:p>
          <a:endParaRPr lang="ru-RU"/>
        </a:p>
      </dgm:t>
    </dgm:pt>
    <dgm:pt modelId="{83057D32-A577-47C5-A6DB-C1671BF89CF7}" type="sibTrans" cxnId="{62E22161-D234-49CA-9057-427FE8512DFC}">
      <dgm:prSet/>
      <dgm:spPr/>
      <dgm:t>
        <a:bodyPr/>
        <a:lstStyle/>
        <a:p>
          <a:endParaRPr lang="ru-RU"/>
        </a:p>
      </dgm:t>
    </dgm:pt>
    <dgm:pt modelId="{A501B720-43B4-4ABE-A15D-282CC09F8891}">
      <dgm:prSet phldrT="[Текст]"/>
      <dgm:spPr/>
      <dgm:t>
        <a:bodyPr/>
        <a:lstStyle/>
        <a:p>
          <a:r>
            <a:rPr lang="ru-RU" dirty="0" smtClean="0"/>
            <a:t>Предъявление кейсов</a:t>
          </a:r>
          <a:endParaRPr lang="ru-RU" dirty="0"/>
        </a:p>
      </dgm:t>
    </dgm:pt>
    <dgm:pt modelId="{C91ED06A-737C-491E-A9A2-E83CD60E0A77}" type="parTrans" cxnId="{0261C348-BAC3-44BA-B85A-5A57B0C2DF6C}">
      <dgm:prSet/>
      <dgm:spPr/>
      <dgm:t>
        <a:bodyPr/>
        <a:lstStyle/>
        <a:p>
          <a:endParaRPr lang="ru-RU"/>
        </a:p>
      </dgm:t>
    </dgm:pt>
    <dgm:pt modelId="{E7056123-5D97-4A0B-A7E5-B3DCA6C57577}" type="sibTrans" cxnId="{0261C348-BAC3-44BA-B85A-5A57B0C2DF6C}">
      <dgm:prSet/>
      <dgm:spPr/>
      <dgm:t>
        <a:bodyPr/>
        <a:lstStyle/>
        <a:p>
          <a:endParaRPr lang="ru-RU"/>
        </a:p>
      </dgm:t>
    </dgm:pt>
    <dgm:pt modelId="{0FB9A332-40FA-45BF-8646-507FEA1CE483}">
      <dgm:prSet phldrT="[Текст]"/>
      <dgm:spPr/>
      <dgm:t>
        <a:bodyPr/>
        <a:lstStyle/>
        <a:p>
          <a:r>
            <a:rPr lang="ru-RU" dirty="0" smtClean="0"/>
            <a:t>Работа с кейсами</a:t>
          </a:r>
          <a:endParaRPr lang="ru-RU" dirty="0"/>
        </a:p>
      </dgm:t>
    </dgm:pt>
    <dgm:pt modelId="{D21E7C3C-2107-45D7-A995-24133032A71F}" type="parTrans" cxnId="{461C18B0-AEF7-4D21-B221-EAACCC671583}">
      <dgm:prSet/>
      <dgm:spPr/>
      <dgm:t>
        <a:bodyPr/>
        <a:lstStyle/>
        <a:p>
          <a:endParaRPr lang="ru-RU"/>
        </a:p>
      </dgm:t>
    </dgm:pt>
    <dgm:pt modelId="{9351F00F-96E7-456C-B59E-8DF63E2209FA}" type="sibTrans" cxnId="{461C18B0-AEF7-4D21-B221-EAACCC671583}">
      <dgm:prSet/>
      <dgm:spPr/>
      <dgm:t>
        <a:bodyPr/>
        <a:lstStyle/>
        <a:p>
          <a:endParaRPr lang="ru-RU"/>
        </a:p>
      </dgm:t>
    </dgm:pt>
    <dgm:pt modelId="{FE3A1139-9E0F-4AB4-9A35-A4BB8C81FCC5}">
      <dgm:prSet phldrT="[Текст]"/>
      <dgm:spPr/>
      <dgm:t>
        <a:bodyPr/>
        <a:lstStyle/>
        <a:p>
          <a:r>
            <a:rPr lang="ru-RU" dirty="0" smtClean="0"/>
            <a:t>Предъявление результатов</a:t>
          </a:r>
          <a:endParaRPr lang="ru-RU" dirty="0"/>
        </a:p>
      </dgm:t>
    </dgm:pt>
    <dgm:pt modelId="{41C7E54F-27E1-4C99-ACF2-CC0705C35673}" type="parTrans" cxnId="{8635B5DE-CA9C-48EF-B376-EE066281089B}">
      <dgm:prSet/>
      <dgm:spPr/>
      <dgm:t>
        <a:bodyPr/>
        <a:lstStyle/>
        <a:p>
          <a:endParaRPr lang="ru-RU"/>
        </a:p>
      </dgm:t>
    </dgm:pt>
    <dgm:pt modelId="{7F1F729F-D3F7-44FC-9E3B-E3B0AA6BA2E6}" type="sibTrans" cxnId="{8635B5DE-CA9C-48EF-B376-EE066281089B}">
      <dgm:prSet/>
      <dgm:spPr/>
      <dgm:t>
        <a:bodyPr/>
        <a:lstStyle/>
        <a:p>
          <a:endParaRPr lang="ru-RU"/>
        </a:p>
      </dgm:t>
    </dgm:pt>
    <dgm:pt modelId="{7070AC9A-414A-4FC3-8E4D-FE34DE626067}" type="pres">
      <dgm:prSet presAssocID="{E643A8AD-60F7-4CDF-A985-9C36E14CC5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BACECF-9C73-4DD7-93D0-4F75ACC981B0}" type="pres">
      <dgm:prSet presAssocID="{1B11F267-CA18-4731-9356-A117C3F570C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E355D-0498-4422-BC2E-1FB04A02011A}" type="pres">
      <dgm:prSet presAssocID="{2316423D-1780-499F-A2F5-945FFA54634E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7D73F2B-A777-4A3C-ADEA-46AA7D63F5B6}" type="pres">
      <dgm:prSet presAssocID="{2316423D-1780-499F-A2F5-945FFA54634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C3B4147C-8063-4192-BE70-4B4B82187A16}" type="pres">
      <dgm:prSet presAssocID="{63A074EF-100D-499F-A429-DDA74B66750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B8A35-EA6B-445B-BAAB-B7DBC8DBFC74}" type="pres">
      <dgm:prSet presAssocID="{83057D32-A577-47C5-A6DB-C1671BF89CF7}" presName="sibTrans" presStyleLbl="sibTrans2D1" presStyleIdx="1" presStyleCnt="4"/>
      <dgm:spPr/>
      <dgm:t>
        <a:bodyPr/>
        <a:lstStyle/>
        <a:p>
          <a:endParaRPr lang="ru-RU"/>
        </a:p>
      </dgm:t>
    </dgm:pt>
    <dgm:pt modelId="{C47565C5-6A1D-4A35-B1DD-A3896E3A1112}" type="pres">
      <dgm:prSet presAssocID="{83057D32-A577-47C5-A6DB-C1671BF89CF7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3080283-E6E3-4846-9B54-DDA5A2AAE31C}" type="pres">
      <dgm:prSet presAssocID="{A501B720-43B4-4ABE-A15D-282CC09F889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A5838-D60C-4B7D-8733-EAB21AF99D5C}" type="pres">
      <dgm:prSet presAssocID="{E7056123-5D97-4A0B-A7E5-B3DCA6C5757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7063C6C-AEF3-4458-B1CE-401A09A8FC5B}" type="pres">
      <dgm:prSet presAssocID="{E7056123-5D97-4A0B-A7E5-B3DCA6C57577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748DB590-72BA-4568-B3C6-6BDD8C2EC9B2}" type="pres">
      <dgm:prSet presAssocID="{0FB9A332-40FA-45BF-8646-507FEA1CE48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C1804-45D2-431E-B0D3-BEB42DCBE9DC}" type="pres">
      <dgm:prSet presAssocID="{9351F00F-96E7-456C-B59E-8DF63E2209FA}" presName="sibTrans" presStyleLbl="sibTrans2D1" presStyleIdx="3" presStyleCnt="4"/>
      <dgm:spPr/>
      <dgm:t>
        <a:bodyPr/>
        <a:lstStyle/>
        <a:p>
          <a:endParaRPr lang="ru-RU"/>
        </a:p>
      </dgm:t>
    </dgm:pt>
    <dgm:pt modelId="{7EB901C9-285C-42C4-A335-E394AAFBC65F}" type="pres">
      <dgm:prSet presAssocID="{9351F00F-96E7-456C-B59E-8DF63E2209FA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6B64F76A-8B6A-422C-9DA9-124085FA8070}" type="pres">
      <dgm:prSet presAssocID="{FE3A1139-9E0F-4AB4-9A35-A4BB8C81FCC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AD02A0-C6B3-4DA8-845E-8EE4C945A420}" type="presOf" srcId="{E7056123-5D97-4A0B-A7E5-B3DCA6C57577}" destId="{7EDA5838-D60C-4B7D-8733-EAB21AF99D5C}" srcOrd="0" destOrd="0" presId="urn:microsoft.com/office/officeart/2005/8/layout/process5"/>
    <dgm:cxn modelId="{36DC3FA5-4C80-49B8-BE75-49764D6BB268}" srcId="{E643A8AD-60F7-4CDF-A985-9C36E14CC580}" destId="{1B11F267-CA18-4731-9356-A117C3F570CF}" srcOrd="0" destOrd="0" parTransId="{A9942C2B-524D-46E2-85D3-64D4D621F7C8}" sibTransId="{2316423D-1780-499F-A2F5-945FFA54634E}"/>
    <dgm:cxn modelId="{4CE04C17-3963-437B-9777-0FC4C42E1559}" type="presOf" srcId="{83057D32-A577-47C5-A6DB-C1671BF89CF7}" destId="{59DB8A35-EA6B-445B-BAAB-B7DBC8DBFC74}" srcOrd="0" destOrd="0" presId="urn:microsoft.com/office/officeart/2005/8/layout/process5"/>
    <dgm:cxn modelId="{8635B5DE-CA9C-48EF-B376-EE066281089B}" srcId="{E643A8AD-60F7-4CDF-A985-9C36E14CC580}" destId="{FE3A1139-9E0F-4AB4-9A35-A4BB8C81FCC5}" srcOrd="4" destOrd="0" parTransId="{41C7E54F-27E1-4C99-ACF2-CC0705C35673}" sibTransId="{7F1F729F-D3F7-44FC-9E3B-E3B0AA6BA2E6}"/>
    <dgm:cxn modelId="{E9E992B1-7996-47F9-8E35-EA4ED7B82772}" type="presOf" srcId="{2316423D-1780-499F-A2F5-945FFA54634E}" destId="{37D73F2B-A777-4A3C-ADEA-46AA7D63F5B6}" srcOrd="1" destOrd="0" presId="urn:microsoft.com/office/officeart/2005/8/layout/process5"/>
    <dgm:cxn modelId="{260802B7-630E-4835-B6FE-C3C12BF53F3A}" type="presOf" srcId="{E7056123-5D97-4A0B-A7E5-B3DCA6C57577}" destId="{67063C6C-AEF3-4458-B1CE-401A09A8FC5B}" srcOrd="1" destOrd="0" presId="urn:microsoft.com/office/officeart/2005/8/layout/process5"/>
    <dgm:cxn modelId="{869BB99E-1AA1-43DE-879D-D5FDFF6F1538}" type="presOf" srcId="{9351F00F-96E7-456C-B59E-8DF63E2209FA}" destId="{626C1804-45D2-431E-B0D3-BEB42DCBE9DC}" srcOrd="0" destOrd="0" presId="urn:microsoft.com/office/officeart/2005/8/layout/process5"/>
    <dgm:cxn modelId="{72BE74AA-AE87-48BC-92AC-1089BB06404D}" type="presOf" srcId="{9351F00F-96E7-456C-B59E-8DF63E2209FA}" destId="{7EB901C9-285C-42C4-A335-E394AAFBC65F}" srcOrd="1" destOrd="0" presId="urn:microsoft.com/office/officeart/2005/8/layout/process5"/>
    <dgm:cxn modelId="{DACBDC14-9BD3-44E4-9EE8-B77C8517BFEF}" type="presOf" srcId="{A501B720-43B4-4ABE-A15D-282CC09F8891}" destId="{33080283-E6E3-4846-9B54-DDA5A2AAE31C}" srcOrd="0" destOrd="0" presId="urn:microsoft.com/office/officeart/2005/8/layout/process5"/>
    <dgm:cxn modelId="{5D12248C-A243-4F3D-969B-80D73A78120F}" type="presOf" srcId="{E643A8AD-60F7-4CDF-A985-9C36E14CC580}" destId="{7070AC9A-414A-4FC3-8E4D-FE34DE626067}" srcOrd="0" destOrd="0" presId="urn:microsoft.com/office/officeart/2005/8/layout/process5"/>
    <dgm:cxn modelId="{A23B95F5-1EB2-4086-A736-53EBB872B206}" type="presOf" srcId="{0FB9A332-40FA-45BF-8646-507FEA1CE483}" destId="{748DB590-72BA-4568-B3C6-6BDD8C2EC9B2}" srcOrd="0" destOrd="0" presId="urn:microsoft.com/office/officeart/2005/8/layout/process5"/>
    <dgm:cxn modelId="{7861A002-BB4D-48FA-8436-EE6098103E88}" type="presOf" srcId="{2316423D-1780-499F-A2F5-945FFA54634E}" destId="{33CE355D-0498-4422-BC2E-1FB04A02011A}" srcOrd="0" destOrd="0" presId="urn:microsoft.com/office/officeart/2005/8/layout/process5"/>
    <dgm:cxn modelId="{313F7E82-8712-4859-A5D0-A9245AB9628F}" type="presOf" srcId="{63A074EF-100D-499F-A429-DDA74B66750B}" destId="{C3B4147C-8063-4192-BE70-4B4B82187A16}" srcOrd="0" destOrd="0" presId="urn:microsoft.com/office/officeart/2005/8/layout/process5"/>
    <dgm:cxn modelId="{0261C348-BAC3-44BA-B85A-5A57B0C2DF6C}" srcId="{E643A8AD-60F7-4CDF-A985-9C36E14CC580}" destId="{A501B720-43B4-4ABE-A15D-282CC09F8891}" srcOrd="2" destOrd="0" parTransId="{C91ED06A-737C-491E-A9A2-E83CD60E0A77}" sibTransId="{E7056123-5D97-4A0B-A7E5-B3DCA6C57577}"/>
    <dgm:cxn modelId="{28117AA0-6A1E-4CAB-B96B-5234A08C9B10}" type="presOf" srcId="{FE3A1139-9E0F-4AB4-9A35-A4BB8C81FCC5}" destId="{6B64F76A-8B6A-422C-9DA9-124085FA8070}" srcOrd="0" destOrd="0" presId="urn:microsoft.com/office/officeart/2005/8/layout/process5"/>
    <dgm:cxn modelId="{461C18B0-AEF7-4D21-B221-EAACCC671583}" srcId="{E643A8AD-60F7-4CDF-A985-9C36E14CC580}" destId="{0FB9A332-40FA-45BF-8646-507FEA1CE483}" srcOrd="3" destOrd="0" parTransId="{D21E7C3C-2107-45D7-A995-24133032A71F}" sibTransId="{9351F00F-96E7-456C-B59E-8DF63E2209FA}"/>
    <dgm:cxn modelId="{62E22161-D234-49CA-9057-427FE8512DFC}" srcId="{E643A8AD-60F7-4CDF-A985-9C36E14CC580}" destId="{63A074EF-100D-499F-A429-DDA74B66750B}" srcOrd="1" destOrd="0" parTransId="{9888AB1E-DE07-40E1-8408-13E85F054D22}" sibTransId="{83057D32-A577-47C5-A6DB-C1671BF89CF7}"/>
    <dgm:cxn modelId="{EACD04BC-2FEF-4480-8AE7-EC262CC849D0}" type="presOf" srcId="{1B11F267-CA18-4731-9356-A117C3F570CF}" destId="{98BACECF-9C73-4DD7-93D0-4F75ACC981B0}" srcOrd="0" destOrd="0" presId="urn:microsoft.com/office/officeart/2005/8/layout/process5"/>
    <dgm:cxn modelId="{D7FA50EC-CB15-4852-87BE-94B3D40ABB3B}" type="presOf" srcId="{83057D32-A577-47C5-A6DB-C1671BF89CF7}" destId="{C47565C5-6A1D-4A35-B1DD-A3896E3A1112}" srcOrd="1" destOrd="0" presId="urn:microsoft.com/office/officeart/2005/8/layout/process5"/>
    <dgm:cxn modelId="{E95910FA-2973-477E-BAFA-4FEFF42E44B0}" type="presParOf" srcId="{7070AC9A-414A-4FC3-8E4D-FE34DE626067}" destId="{98BACECF-9C73-4DD7-93D0-4F75ACC981B0}" srcOrd="0" destOrd="0" presId="urn:microsoft.com/office/officeart/2005/8/layout/process5"/>
    <dgm:cxn modelId="{07062B64-3F6F-4CBF-AE86-AFCFE06AE20F}" type="presParOf" srcId="{7070AC9A-414A-4FC3-8E4D-FE34DE626067}" destId="{33CE355D-0498-4422-BC2E-1FB04A02011A}" srcOrd="1" destOrd="0" presId="urn:microsoft.com/office/officeart/2005/8/layout/process5"/>
    <dgm:cxn modelId="{68B2FC14-8F48-4DBE-8651-9354486FAEA1}" type="presParOf" srcId="{33CE355D-0498-4422-BC2E-1FB04A02011A}" destId="{37D73F2B-A777-4A3C-ADEA-46AA7D63F5B6}" srcOrd="0" destOrd="0" presId="urn:microsoft.com/office/officeart/2005/8/layout/process5"/>
    <dgm:cxn modelId="{E2274F34-1088-4722-80BF-448C0C61B5D1}" type="presParOf" srcId="{7070AC9A-414A-4FC3-8E4D-FE34DE626067}" destId="{C3B4147C-8063-4192-BE70-4B4B82187A16}" srcOrd="2" destOrd="0" presId="urn:microsoft.com/office/officeart/2005/8/layout/process5"/>
    <dgm:cxn modelId="{23771503-84B7-415B-BCAC-21FAFE343745}" type="presParOf" srcId="{7070AC9A-414A-4FC3-8E4D-FE34DE626067}" destId="{59DB8A35-EA6B-445B-BAAB-B7DBC8DBFC74}" srcOrd="3" destOrd="0" presId="urn:microsoft.com/office/officeart/2005/8/layout/process5"/>
    <dgm:cxn modelId="{C40D86E6-2291-4A68-A2EA-80A989D6B275}" type="presParOf" srcId="{59DB8A35-EA6B-445B-BAAB-B7DBC8DBFC74}" destId="{C47565C5-6A1D-4A35-B1DD-A3896E3A1112}" srcOrd="0" destOrd="0" presId="urn:microsoft.com/office/officeart/2005/8/layout/process5"/>
    <dgm:cxn modelId="{0EA7337E-A243-43B2-A65E-CA6DD1B61A3B}" type="presParOf" srcId="{7070AC9A-414A-4FC3-8E4D-FE34DE626067}" destId="{33080283-E6E3-4846-9B54-DDA5A2AAE31C}" srcOrd="4" destOrd="0" presId="urn:microsoft.com/office/officeart/2005/8/layout/process5"/>
    <dgm:cxn modelId="{4BFB2A47-7A72-4C89-8099-507B056E901E}" type="presParOf" srcId="{7070AC9A-414A-4FC3-8E4D-FE34DE626067}" destId="{7EDA5838-D60C-4B7D-8733-EAB21AF99D5C}" srcOrd="5" destOrd="0" presId="urn:microsoft.com/office/officeart/2005/8/layout/process5"/>
    <dgm:cxn modelId="{AEA12993-7724-4068-AB59-596DDD67A129}" type="presParOf" srcId="{7EDA5838-D60C-4B7D-8733-EAB21AF99D5C}" destId="{67063C6C-AEF3-4458-B1CE-401A09A8FC5B}" srcOrd="0" destOrd="0" presId="urn:microsoft.com/office/officeart/2005/8/layout/process5"/>
    <dgm:cxn modelId="{5C90D6C0-AE36-40EC-8825-A4B78DEE750B}" type="presParOf" srcId="{7070AC9A-414A-4FC3-8E4D-FE34DE626067}" destId="{748DB590-72BA-4568-B3C6-6BDD8C2EC9B2}" srcOrd="6" destOrd="0" presId="urn:microsoft.com/office/officeart/2005/8/layout/process5"/>
    <dgm:cxn modelId="{2B8B27ED-1EA6-4232-9E19-048109A65239}" type="presParOf" srcId="{7070AC9A-414A-4FC3-8E4D-FE34DE626067}" destId="{626C1804-45D2-431E-B0D3-BEB42DCBE9DC}" srcOrd="7" destOrd="0" presId="urn:microsoft.com/office/officeart/2005/8/layout/process5"/>
    <dgm:cxn modelId="{C919AB91-3553-49B4-BBA8-4B630509EA10}" type="presParOf" srcId="{626C1804-45D2-431E-B0D3-BEB42DCBE9DC}" destId="{7EB901C9-285C-42C4-A335-E394AAFBC65F}" srcOrd="0" destOrd="0" presId="urn:microsoft.com/office/officeart/2005/8/layout/process5"/>
    <dgm:cxn modelId="{B9D1F78C-E90E-46EA-BE99-F0E5094AB203}" type="presParOf" srcId="{7070AC9A-414A-4FC3-8E4D-FE34DE626067}" destId="{6B64F76A-8B6A-422C-9DA9-124085FA8070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ACECF-9C73-4DD7-93D0-4F75ACC981B0}">
      <dsp:nvSpPr>
        <dsp:cNvPr id="0" name=""/>
        <dsp:cNvSpPr/>
      </dsp:nvSpPr>
      <dsp:spPr>
        <a:xfrm>
          <a:off x="7560" y="377902"/>
          <a:ext cx="2259861" cy="135591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Деление на группы</a:t>
          </a:r>
          <a:endParaRPr lang="ru-RU" sz="2600" kern="1200" dirty="0"/>
        </a:p>
      </dsp:txBody>
      <dsp:txXfrm>
        <a:off x="47273" y="417615"/>
        <a:ext cx="2180435" cy="1276491"/>
      </dsp:txXfrm>
    </dsp:sp>
    <dsp:sp modelId="{33CE355D-0498-4422-BC2E-1FB04A02011A}">
      <dsp:nvSpPr>
        <dsp:cNvPr id="0" name=""/>
        <dsp:cNvSpPr/>
      </dsp:nvSpPr>
      <dsp:spPr>
        <a:xfrm>
          <a:off x="2466290" y="775638"/>
          <a:ext cx="479090" cy="560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466290" y="887727"/>
        <a:ext cx="335363" cy="336267"/>
      </dsp:txXfrm>
    </dsp:sp>
    <dsp:sp modelId="{C3B4147C-8063-4192-BE70-4B4B82187A16}">
      <dsp:nvSpPr>
        <dsp:cNvPr id="0" name=""/>
        <dsp:cNvSpPr/>
      </dsp:nvSpPr>
      <dsp:spPr>
        <a:xfrm>
          <a:off x="3171367" y="377902"/>
          <a:ext cx="2259861" cy="135591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106559"/>
            <a:satOff val="-1475"/>
            <a:lumOff val="730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Мотивация</a:t>
          </a:r>
          <a:endParaRPr lang="ru-RU" sz="2600" kern="1200" dirty="0"/>
        </a:p>
      </dsp:txBody>
      <dsp:txXfrm>
        <a:off x="3211080" y="417615"/>
        <a:ext cx="2180435" cy="1276491"/>
      </dsp:txXfrm>
    </dsp:sp>
    <dsp:sp modelId="{59DB8A35-EA6B-445B-BAAB-B7DBC8DBFC74}">
      <dsp:nvSpPr>
        <dsp:cNvPr id="0" name=""/>
        <dsp:cNvSpPr/>
      </dsp:nvSpPr>
      <dsp:spPr>
        <a:xfrm>
          <a:off x="5630097" y="775638"/>
          <a:ext cx="479090" cy="560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142071"/>
            <a:satOff val="-1833"/>
            <a:lumOff val="887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5630097" y="887727"/>
        <a:ext cx="335363" cy="336267"/>
      </dsp:txXfrm>
    </dsp:sp>
    <dsp:sp modelId="{33080283-E6E3-4846-9B54-DDA5A2AAE31C}">
      <dsp:nvSpPr>
        <dsp:cNvPr id="0" name=""/>
        <dsp:cNvSpPr/>
      </dsp:nvSpPr>
      <dsp:spPr>
        <a:xfrm>
          <a:off x="6335174" y="377902"/>
          <a:ext cx="2259861" cy="135591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213117"/>
            <a:satOff val="-2950"/>
            <a:lumOff val="1460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Предъявление кейсов</a:t>
          </a:r>
          <a:endParaRPr lang="ru-RU" sz="2600" kern="1200" dirty="0"/>
        </a:p>
      </dsp:txBody>
      <dsp:txXfrm>
        <a:off x="6374887" y="417615"/>
        <a:ext cx="2180435" cy="1276491"/>
      </dsp:txXfrm>
    </dsp:sp>
    <dsp:sp modelId="{7EDA5838-D60C-4B7D-8733-EAB21AF99D5C}">
      <dsp:nvSpPr>
        <dsp:cNvPr id="0" name=""/>
        <dsp:cNvSpPr/>
      </dsp:nvSpPr>
      <dsp:spPr>
        <a:xfrm rot="5400000">
          <a:off x="7225559" y="1892009"/>
          <a:ext cx="479090" cy="560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284143"/>
            <a:satOff val="-3666"/>
            <a:lumOff val="177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7296971" y="1932687"/>
        <a:ext cx="336267" cy="335363"/>
      </dsp:txXfrm>
    </dsp:sp>
    <dsp:sp modelId="{748DB590-72BA-4568-B3C6-6BDD8C2EC9B2}">
      <dsp:nvSpPr>
        <dsp:cNvPr id="0" name=""/>
        <dsp:cNvSpPr/>
      </dsp:nvSpPr>
      <dsp:spPr>
        <a:xfrm>
          <a:off x="6335174" y="2637764"/>
          <a:ext cx="2259861" cy="135591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319676"/>
            <a:satOff val="-4426"/>
            <a:lumOff val="219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Работа с кейсами</a:t>
          </a:r>
          <a:endParaRPr lang="ru-RU" sz="2600" kern="1200" dirty="0"/>
        </a:p>
      </dsp:txBody>
      <dsp:txXfrm>
        <a:off x="6374887" y="2677477"/>
        <a:ext cx="2180435" cy="1276491"/>
      </dsp:txXfrm>
    </dsp:sp>
    <dsp:sp modelId="{626C1804-45D2-431E-B0D3-BEB42DCBE9DC}">
      <dsp:nvSpPr>
        <dsp:cNvPr id="0" name=""/>
        <dsp:cNvSpPr/>
      </dsp:nvSpPr>
      <dsp:spPr>
        <a:xfrm rot="10800000">
          <a:off x="5657215" y="3035500"/>
          <a:ext cx="479090" cy="5604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shade val="90000"/>
            <a:hueOff val="-426214"/>
            <a:satOff val="-5499"/>
            <a:lumOff val="266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5800942" y="3147589"/>
        <a:ext cx="335363" cy="336267"/>
      </dsp:txXfrm>
    </dsp:sp>
    <dsp:sp modelId="{6B64F76A-8B6A-422C-9DA9-124085FA8070}">
      <dsp:nvSpPr>
        <dsp:cNvPr id="0" name=""/>
        <dsp:cNvSpPr/>
      </dsp:nvSpPr>
      <dsp:spPr>
        <a:xfrm>
          <a:off x="3171367" y="2637764"/>
          <a:ext cx="2259861" cy="1355917"/>
        </a:xfrm>
        <a:prstGeom prst="roundRect">
          <a:avLst>
            <a:gd name="adj" fmla="val 10000"/>
          </a:avLst>
        </a:prstGeom>
        <a:solidFill>
          <a:schemeClr val="accent6">
            <a:shade val="80000"/>
            <a:hueOff val="-426235"/>
            <a:satOff val="-5901"/>
            <a:lumOff val="292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Предъявление результатов</a:t>
          </a:r>
          <a:endParaRPr lang="ru-RU" sz="2600" kern="1200" dirty="0"/>
        </a:p>
      </dsp:txBody>
      <dsp:txXfrm>
        <a:off x="3211080" y="2677477"/>
        <a:ext cx="2180435" cy="1276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636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630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821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91144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3326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08970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82300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54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84230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0415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354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174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7219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0032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54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66452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111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90FCC3-DC1A-4D6A-8597-ECCDC9391627}" type="datetimeFigureOut">
              <a:rPr lang="ru-RU" smtClean="0"/>
              <a:pPr/>
              <a:t>15.11.2024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F597B9-C5F5-458A-8C72-0A800DAACE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68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3993" r:id="rId13"/>
    <p:sldLayoutId id="2147483994" r:id="rId14"/>
    <p:sldLayoutId id="2147483995" r:id="rId15"/>
    <p:sldLayoutId id="2147483996" r:id="rId16"/>
    <p:sldLayoutId id="214748399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1194869" y="979714"/>
            <a:ext cx="535811" cy="45719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4" y="1907177"/>
            <a:ext cx="7129552" cy="351332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Проект урока обществознания</a:t>
            </a:r>
          </a:p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(по кейс-технологии)</a:t>
            </a:r>
          </a:p>
          <a:p>
            <a:endParaRPr lang="ru-RU" sz="3200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«Трудовые правоотношения»</a:t>
            </a:r>
          </a:p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9 класс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880" y="5797007"/>
            <a:ext cx="119133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         </a:t>
            </a:r>
            <a:r>
              <a:rPr lang="ru-RU" sz="2000" b="1" dirty="0" smtClean="0"/>
              <a:t>ПОДГОТОВИЛА:   ШАХШАЕВА СОФИЯ АГАЕВНА </a:t>
            </a:r>
          </a:p>
          <a:p>
            <a:pPr algn="ctr"/>
            <a:r>
              <a:rPr lang="ru-RU" sz="2000" b="1" dirty="0" smtClean="0"/>
              <a:t>УЧИТЕЛЬ ИСТОРИИ И ОБЩЕСТВОЗНАНИЯ </a:t>
            </a:r>
            <a:r>
              <a:rPr lang="ru-RU" sz="2000" b="1" dirty="0" smtClean="0"/>
              <a:t>МБОУ </a:t>
            </a:r>
            <a:r>
              <a:rPr lang="ru-RU" sz="2000" b="1" dirty="0" smtClean="0"/>
              <a:t>«СОШ № 7»  г. КИЗИЛЮРТА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674589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Литература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Конституция РФ;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Трудовой Кодекс РФ;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«Обществознание 9-11 класс. Практикум по праву. Задачи, схемы, тренинги, правовые ситуации, проблемные задания/ </a:t>
            </a:r>
            <a:r>
              <a:rPr lang="ru-RU" b="1" dirty="0" err="1" smtClean="0">
                <a:solidFill>
                  <a:schemeClr val="tx1"/>
                </a:solidFill>
              </a:rPr>
              <a:t>авт-сост</a:t>
            </a:r>
            <a:r>
              <a:rPr lang="ru-RU" b="1" dirty="0" smtClean="0">
                <a:solidFill>
                  <a:schemeClr val="tx1"/>
                </a:solidFill>
              </a:rPr>
              <a:t>.: С.А.Зинина, Т.А.Корнева, </a:t>
            </a:r>
            <a:r>
              <a:rPr lang="ru-RU" b="1" dirty="0" err="1" smtClean="0">
                <a:solidFill>
                  <a:schemeClr val="tx1"/>
                </a:solidFill>
              </a:rPr>
              <a:t>Т.А.Шарова</a:t>
            </a:r>
            <a:r>
              <a:rPr lang="ru-RU" b="1" dirty="0" smtClean="0">
                <a:solidFill>
                  <a:schemeClr val="tx1"/>
                </a:solidFill>
              </a:rPr>
              <a:t> – М.: Планета, 2012 г.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9425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Цель урока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Создать условия для развития личностных функций обучающихся:</a:t>
            </a:r>
          </a:p>
          <a:p>
            <a:r>
              <a:rPr lang="ru-RU" b="1" dirty="0" smtClean="0"/>
              <a:t>субъектной позиции ученика в решении практических ситуаций, связанных с трудовыми правоотношениями;</a:t>
            </a:r>
          </a:p>
          <a:p>
            <a:r>
              <a:rPr lang="ru-RU" b="1" dirty="0" smtClean="0"/>
              <a:t>способность решать жизненные ситуации с точки зрения права.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399328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Задачи урока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53729"/>
            <a:ext cx="10515600" cy="362323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 результате урока учащиеся смогут: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Предметные результаты:</a:t>
            </a:r>
          </a:p>
          <a:p>
            <a:r>
              <a:rPr lang="ru-RU" b="1" dirty="0" smtClean="0"/>
              <a:t>Называть основные  права и обязанности работника и работодателя. </a:t>
            </a:r>
          </a:p>
          <a:p>
            <a:r>
              <a:rPr lang="ru-RU" b="1" dirty="0" smtClean="0"/>
              <a:t>Определять особенности трудовых правоотношений несовершеннолетних от 14 до 18 лет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3420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Личностные результаты: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Задуматься </a:t>
            </a:r>
            <a:r>
              <a:rPr lang="ru-RU" b="1" dirty="0"/>
              <a:t>о необходимости изучения Трудового Кодекса РФ для дальнейшей успешной трудовой деятельности; </a:t>
            </a:r>
          </a:p>
          <a:p>
            <a:r>
              <a:rPr lang="ru-RU" b="1" dirty="0"/>
              <a:t>Высказывать точку зрения о важности труда для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143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54443" y="706438"/>
            <a:ext cx="10008973" cy="5540375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6300" b="1" dirty="0" err="1" smtClean="0">
                <a:solidFill>
                  <a:schemeClr val="accent6">
                    <a:lumMod val="75000"/>
                  </a:schemeClr>
                </a:solidFill>
              </a:rPr>
              <a:t>Метапредметные</a:t>
            </a:r>
            <a:r>
              <a:rPr lang="ru-RU" sz="6300" b="1" dirty="0" smtClean="0">
                <a:solidFill>
                  <a:schemeClr val="accent6">
                    <a:lumMod val="75000"/>
                  </a:schemeClr>
                </a:solidFill>
              </a:rPr>
              <a:t> результаты</a:t>
            </a:r>
            <a:endParaRPr lang="ru-RU" sz="3400" dirty="0"/>
          </a:p>
          <a:p>
            <a:pPr marL="0" indent="0">
              <a:buNone/>
            </a:pPr>
            <a:r>
              <a:rPr lang="ru-RU" sz="3400" b="1" dirty="0" smtClean="0">
                <a:solidFill>
                  <a:schemeClr val="accent6">
                    <a:lumMod val="75000"/>
                  </a:schemeClr>
                </a:solidFill>
              </a:rPr>
              <a:t>Регулятивные: </a:t>
            </a:r>
          </a:p>
          <a:p>
            <a:r>
              <a:rPr lang="ru-RU" b="1" dirty="0" smtClean="0"/>
              <a:t>самостоятельно извлекать  информацию из статей ТК РФ; </a:t>
            </a:r>
          </a:p>
          <a:p>
            <a:r>
              <a:rPr lang="ru-RU" b="1" dirty="0" smtClean="0"/>
              <a:t>оценивать </a:t>
            </a:r>
            <a:r>
              <a:rPr lang="ru-RU" b="1" dirty="0"/>
              <a:t>и интерпретировать </a:t>
            </a:r>
            <a:r>
              <a:rPr lang="ru-RU" b="1" dirty="0" smtClean="0"/>
              <a:t>полученную информацию.</a:t>
            </a:r>
          </a:p>
          <a:p>
            <a:pPr marL="0" indent="0">
              <a:buNone/>
            </a:pPr>
            <a:endParaRPr lang="ru-RU" sz="3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Познавательные:</a:t>
            </a:r>
          </a:p>
          <a:p>
            <a:r>
              <a:rPr lang="ru-RU" b="1" dirty="0" smtClean="0"/>
              <a:t>анализировать </a:t>
            </a:r>
            <a:r>
              <a:rPr lang="ru-RU" b="1" dirty="0"/>
              <a:t>предложенные </a:t>
            </a:r>
            <a:r>
              <a:rPr lang="ru-RU" b="1" dirty="0" smtClean="0"/>
              <a:t>ситуации с точки зрения трудовых правоотношений</a:t>
            </a:r>
            <a:endParaRPr lang="ru-RU" b="1" dirty="0"/>
          </a:p>
          <a:p>
            <a:r>
              <a:rPr lang="ru-RU" b="1" dirty="0" smtClean="0"/>
              <a:t>применять полученные теоретические знания для решения практических задач.</a:t>
            </a:r>
          </a:p>
          <a:p>
            <a:r>
              <a:rPr lang="ru-RU" b="1" dirty="0" smtClean="0"/>
              <a:t>принимать решения с целью предотвращения ошибок в будущей трудовой деятельности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accent6">
                    <a:lumMod val="75000"/>
                  </a:schemeClr>
                </a:solidFill>
              </a:rPr>
              <a:t>Коммуникативные: </a:t>
            </a:r>
          </a:p>
          <a:p>
            <a:r>
              <a:rPr lang="ru-RU" b="1" dirty="0" smtClean="0"/>
              <a:t>продуктивно </a:t>
            </a:r>
            <a:r>
              <a:rPr lang="ru-RU" b="1" dirty="0"/>
              <a:t>общаться и взаимодействовать </a:t>
            </a:r>
            <a:r>
              <a:rPr lang="ru-RU" b="1" dirty="0" smtClean="0"/>
              <a:t>в совместной </a:t>
            </a:r>
            <a:r>
              <a:rPr lang="ru-RU" b="1" dirty="0"/>
              <a:t>деятельности</a:t>
            </a:r>
            <a:r>
              <a:rPr lang="ru-RU" b="1" dirty="0" smtClean="0"/>
              <a:t>, </a:t>
            </a:r>
            <a:r>
              <a:rPr lang="ru-RU" b="1" dirty="0"/>
              <a:t>учитывать позиции </a:t>
            </a:r>
            <a:r>
              <a:rPr lang="ru-RU" b="1" dirty="0" smtClean="0"/>
              <a:t>другого;</a:t>
            </a:r>
          </a:p>
          <a:p>
            <a:r>
              <a:rPr lang="ru-RU" b="1" dirty="0" smtClean="0"/>
              <a:t> </a:t>
            </a:r>
            <a:r>
              <a:rPr lang="ru-RU" b="1" dirty="0"/>
              <a:t>ясно, логично и точно излагать свою точку зрения, </a:t>
            </a:r>
            <a:r>
              <a:rPr lang="ru-RU" b="1" dirty="0" smtClean="0"/>
              <a:t>используя </a:t>
            </a:r>
            <a:r>
              <a:rPr lang="ru-RU" b="1" dirty="0"/>
              <a:t>языковые средства, адекватные обсуждаемой </a:t>
            </a:r>
            <a:r>
              <a:rPr lang="ru-RU" b="1" dirty="0" smtClean="0"/>
              <a:t>проблеме.</a:t>
            </a:r>
          </a:p>
          <a:p>
            <a:r>
              <a:rPr lang="ru-RU" b="1" dirty="0" smtClean="0"/>
              <a:t>представлять </a:t>
            </a:r>
            <a:r>
              <a:rPr lang="ru-RU" b="1" dirty="0"/>
              <a:t>результаты </a:t>
            </a:r>
            <a:r>
              <a:rPr lang="ru-RU" b="1" dirty="0" smtClean="0"/>
              <a:t>исследования.</a:t>
            </a: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3781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6300"/>
            <a:ext cx="10515600" cy="1415441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Основная идея урока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Знание трудовых правоотношений будут способствовать успешной трудовой деятельности.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730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557463"/>
            <a:ext cx="9601200" cy="331787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9973" y="982663"/>
            <a:ext cx="9995769" cy="13033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chemeClr val="accent6">
                    <a:lumMod val="75000"/>
                  </a:schemeClr>
                </a:solidFill>
              </a:rPr>
              <a:t>Структура урока по кейс-технологии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32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731375" y="1891430"/>
          <a:ext cx="8602597" cy="4371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07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Оборудование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Проектор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Слайдовая презентация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Кейсы по трудовому праву</a:t>
            </a:r>
          </a:p>
        </p:txBody>
      </p:sp>
    </p:spTree>
    <p:extLst>
      <p:ext uri="{BB962C8B-B14F-4D97-AF65-F5344CB8AC3E}">
        <p14:creationId xmlns:p14="http://schemas.microsoft.com/office/powerpoint/2010/main" xmlns="" val="1828820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18407" y="965885"/>
            <a:ext cx="9601200" cy="1619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Критерии оценивания учебной деятельности.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5864542"/>
              </p:ext>
            </p:extLst>
          </p:nvPr>
        </p:nvGraphicFramePr>
        <p:xfrm>
          <a:off x="1221344" y="1441508"/>
          <a:ext cx="9350623" cy="3645220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68400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105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60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Критерии 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Баллы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6360">
                <a:tc>
                  <a:txBody>
                    <a:bodyPr/>
                    <a:lstStyle/>
                    <a:p>
                      <a:pPr marL="457200" algn="l"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effectLst/>
                        </a:rPr>
                        <a:t>1.Правильно решили предложенную</a:t>
                      </a:r>
                      <a:r>
                        <a:rPr lang="ru-RU" sz="1400" b="1" kern="1200" baseline="0" dirty="0" smtClean="0">
                          <a:effectLst/>
                        </a:rPr>
                        <a:t> ситуацию, н</a:t>
                      </a:r>
                      <a:r>
                        <a:rPr lang="ru-RU" sz="1400" b="1" kern="1200" dirty="0" smtClean="0">
                          <a:effectLst/>
                        </a:rPr>
                        <a:t>азвав </a:t>
                      </a:r>
                      <a:r>
                        <a:rPr lang="ru-RU" sz="1400" b="1" kern="1200" dirty="0">
                          <a:effectLst/>
                        </a:rPr>
                        <a:t>основные  права и обязанности </a:t>
                      </a:r>
                      <a:r>
                        <a:rPr lang="ru-RU" sz="1400" b="1" kern="1200" dirty="0" smtClean="0">
                          <a:effectLst/>
                        </a:rPr>
                        <a:t>работника и работодателя.</a:t>
                      </a:r>
                      <a:endParaRPr lang="ru-RU" sz="1400" b="1" dirty="0">
                        <a:effectLst/>
                      </a:endParaRPr>
                    </a:p>
                    <a:p>
                      <a:pPr marL="457200" algn="l"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5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942">
                <a:tc>
                  <a:txBody>
                    <a:bodyPr/>
                    <a:lstStyle/>
                    <a:p>
                      <a:pPr marL="457200" algn="l"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effectLst/>
                        </a:rPr>
                        <a:t>3.Определяет </a:t>
                      </a:r>
                      <a:r>
                        <a:rPr lang="ru-RU" sz="1400" b="1" kern="1200" dirty="0">
                          <a:effectLst/>
                        </a:rPr>
                        <a:t>особенности трудовых правоотношений несовершеннолетних от </a:t>
                      </a:r>
                      <a:r>
                        <a:rPr lang="ru-RU" sz="1400" b="1" kern="1200" dirty="0" smtClean="0">
                          <a:effectLst/>
                        </a:rPr>
                        <a:t>14 </a:t>
                      </a:r>
                      <a:r>
                        <a:rPr lang="ru-RU" sz="1400" b="1" kern="1200" dirty="0">
                          <a:effectLst/>
                        </a:rPr>
                        <a:t>до 18 лет.</a:t>
                      </a:r>
                      <a:endParaRPr lang="ru-RU" sz="1400" b="1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802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4.Извлекает  </a:t>
                      </a:r>
                      <a:r>
                        <a:rPr lang="ru-RU" sz="1400" b="1" dirty="0">
                          <a:effectLst/>
                        </a:rPr>
                        <a:t>информацию из статей ТК РФ. </a:t>
                      </a:r>
                    </a:p>
                    <a:p>
                      <a:pPr marL="22860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396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5.Предлагает </a:t>
                      </a:r>
                      <a:r>
                        <a:rPr lang="ru-RU" sz="1400" b="1" dirty="0">
                          <a:effectLst/>
                        </a:rPr>
                        <a:t>аргументы для оценки и интерпретации полученной информации.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8020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6.Логично и точно излагает свою точку зрения.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6043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7.Структурирует полученную информацию.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744" marR="51744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5094044"/>
              </p:ext>
            </p:extLst>
          </p:nvPr>
        </p:nvGraphicFramePr>
        <p:xfrm>
          <a:off x="3766611" y="5198301"/>
          <a:ext cx="4366054" cy="1141415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33351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308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31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баллов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отметка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6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9-11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6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7-8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4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5-6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66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Менее 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62274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Бегущая стро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226</TotalTime>
  <Words>360</Words>
  <Application>Microsoft Office PowerPoint</Application>
  <PresentationFormat>Произвольный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Натуральные материалы</vt:lpstr>
      <vt:lpstr>Слайд 1</vt:lpstr>
      <vt:lpstr>Цель урока</vt:lpstr>
      <vt:lpstr>Задачи урока</vt:lpstr>
      <vt:lpstr>Личностные результаты:  </vt:lpstr>
      <vt:lpstr>Слайд 5</vt:lpstr>
      <vt:lpstr>Основная идея урока</vt:lpstr>
      <vt:lpstr>Структура урока по кейс-технологии </vt:lpstr>
      <vt:lpstr>Оборудование</vt:lpstr>
      <vt:lpstr>Критерии оценивания учебной деятельности.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 ИПК и ППРО Кафедра общественных дисциплин</dc:title>
  <dc:creator>Dota</dc:creator>
  <cp:lastModifiedBy>Пользователь</cp:lastModifiedBy>
  <cp:revision>42</cp:revision>
  <cp:lastPrinted>2020-11-20T18:25:53Z</cp:lastPrinted>
  <dcterms:created xsi:type="dcterms:W3CDTF">2015-05-14T09:28:12Z</dcterms:created>
  <dcterms:modified xsi:type="dcterms:W3CDTF">2024-11-15T15:39:29Z</dcterms:modified>
</cp:coreProperties>
</file>